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22" autoAdjust="0"/>
    <p:restoredTop sz="94660"/>
  </p:normalViewPr>
  <p:slideViewPr>
    <p:cSldViewPr snapToGrid="0">
      <p:cViewPr>
        <p:scale>
          <a:sx n="60" d="100"/>
          <a:sy n="60" d="100"/>
        </p:scale>
        <p:origin x="1176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11D5A3-3C66-4781-93EF-46F0AE6FAF9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0A2015D-1839-47C7-A89F-BFD6AC118F1A}">
      <dgm:prSet phldrT="[Texte]"/>
      <dgm:spPr/>
      <dgm:t>
        <a:bodyPr/>
        <a:lstStyle/>
        <a:p>
          <a:r>
            <a:rPr lang="fr-FR" dirty="0"/>
            <a:t>Directeur</a:t>
          </a:r>
        </a:p>
      </dgm:t>
    </dgm:pt>
    <dgm:pt modelId="{D08F7EA8-F2C8-4D82-B2CB-EE35BB2B2D42}" type="parTrans" cxnId="{C69030A4-3D0B-46D0-9602-1C7CD3F56322}">
      <dgm:prSet/>
      <dgm:spPr/>
      <dgm:t>
        <a:bodyPr/>
        <a:lstStyle/>
        <a:p>
          <a:endParaRPr lang="fr-FR"/>
        </a:p>
      </dgm:t>
    </dgm:pt>
    <dgm:pt modelId="{F6A2B9C4-80B9-4F09-AB7E-49C2D76F8FD3}" type="sibTrans" cxnId="{C69030A4-3D0B-46D0-9602-1C7CD3F56322}">
      <dgm:prSet/>
      <dgm:spPr/>
      <dgm:t>
        <a:bodyPr/>
        <a:lstStyle/>
        <a:p>
          <a:endParaRPr lang="fr-FR"/>
        </a:p>
      </dgm:t>
    </dgm:pt>
    <dgm:pt modelId="{F8BA6608-FA1F-4873-B021-D43A410F280E}" type="asst">
      <dgm:prSet phldrT="[Texte]"/>
      <dgm:spPr/>
      <dgm:t>
        <a:bodyPr/>
        <a:lstStyle/>
        <a:p>
          <a:r>
            <a:rPr lang="fr-FR" dirty="0"/>
            <a:t>Chef 1</a:t>
          </a:r>
        </a:p>
      </dgm:t>
    </dgm:pt>
    <dgm:pt modelId="{0B6388C2-C4AE-4E0D-9F8D-3C3894DB11D5}" type="parTrans" cxnId="{9AD76D7A-6C75-4C9D-9EA0-7C006DCC50BA}">
      <dgm:prSet/>
      <dgm:spPr/>
      <dgm:t>
        <a:bodyPr/>
        <a:lstStyle/>
        <a:p>
          <a:endParaRPr lang="fr-FR"/>
        </a:p>
      </dgm:t>
    </dgm:pt>
    <dgm:pt modelId="{07B9DB59-35F5-42C9-9A6A-1F5D3745B01C}" type="sibTrans" cxnId="{9AD76D7A-6C75-4C9D-9EA0-7C006DCC50BA}">
      <dgm:prSet/>
      <dgm:spPr/>
      <dgm:t>
        <a:bodyPr/>
        <a:lstStyle/>
        <a:p>
          <a:endParaRPr lang="fr-FR"/>
        </a:p>
      </dgm:t>
    </dgm:pt>
    <dgm:pt modelId="{4169A7DE-0D5E-4029-8647-6ADFD550445B}">
      <dgm:prSet phldrT="[Texte]"/>
      <dgm:spPr/>
      <dgm:t>
        <a:bodyPr/>
        <a:lstStyle/>
        <a:p>
          <a:r>
            <a:rPr lang="fr-FR" dirty="0"/>
            <a:t>Employé 1</a:t>
          </a:r>
        </a:p>
      </dgm:t>
    </dgm:pt>
    <dgm:pt modelId="{7A919516-1D92-4E14-B797-21428D294BDB}" type="parTrans" cxnId="{DE214E60-521B-4F47-AB22-A84D39EA46D9}">
      <dgm:prSet/>
      <dgm:spPr/>
      <dgm:t>
        <a:bodyPr/>
        <a:lstStyle/>
        <a:p>
          <a:endParaRPr lang="fr-FR"/>
        </a:p>
      </dgm:t>
    </dgm:pt>
    <dgm:pt modelId="{46C3A965-4C9F-447F-857E-2444F5499565}" type="sibTrans" cxnId="{DE214E60-521B-4F47-AB22-A84D39EA46D9}">
      <dgm:prSet/>
      <dgm:spPr/>
      <dgm:t>
        <a:bodyPr/>
        <a:lstStyle/>
        <a:p>
          <a:endParaRPr lang="fr-FR"/>
        </a:p>
      </dgm:t>
    </dgm:pt>
    <dgm:pt modelId="{D9B70CF0-9184-4554-ADFB-A0E6A4081781}">
      <dgm:prSet phldrT="[Texte]"/>
      <dgm:spPr/>
      <dgm:t>
        <a:bodyPr/>
        <a:lstStyle/>
        <a:p>
          <a:r>
            <a:rPr lang="fr-FR" dirty="0"/>
            <a:t>Employé 2</a:t>
          </a:r>
        </a:p>
      </dgm:t>
    </dgm:pt>
    <dgm:pt modelId="{DE322821-DC7B-4054-B19B-0E1D9966504C}" type="parTrans" cxnId="{C0111D64-345E-4323-B29D-71ADB361A3EE}">
      <dgm:prSet/>
      <dgm:spPr/>
      <dgm:t>
        <a:bodyPr/>
        <a:lstStyle/>
        <a:p>
          <a:endParaRPr lang="fr-FR"/>
        </a:p>
      </dgm:t>
    </dgm:pt>
    <dgm:pt modelId="{09B6CC66-B0B2-4428-92A2-BBEC56DB7474}" type="sibTrans" cxnId="{C0111D64-345E-4323-B29D-71ADB361A3EE}">
      <dgm:prSet/>
      <dgm:spPr/>
      <dgm:t>
        <a:bodyPr/>
        <a:lstStyle/>
        <a:p>
          <a:endParaRPr lang="fr-FR"/>
        </a:p>
      </dgm:t>
    </dgm:pt>
    <dgm:pt modelId="{706B01D0-DC22-4F35-A3B1-CDB70321EC69}">
      <dgm:prSet phldrT="[Texte]"/>
      <dgm:spPr/>
      <dgm:t>
        <a:bodyPr/>
        <a:lstStyle/>
        <a:p>
          <a:r>
            <a:rPr lang="fr-FR" dirty="0"/>
            <a:t>Employé 3</a:t>
          </a:r>
        </a:p>
      </dgm:t>
    </dgm:pt>
    <dgm:pt modelId="{7AEE3659-9135-4BC7-9EBE-31980129DC62}" type="parTrans" cxnId="{B9F9F773-66AF-4C45-9BFF-B1619124DD68}">
      <dgm:prSet/>
      <dgm:spPr/>
      <dgm:t>
        <a:bodyPr/>
        <a:lstStyle/>
        <a:p>
          <a:endParaRPr lang="fr-FR"/>
        </a:p>
      </dgm:t>
    </dgm:pt>
    <dgm:pt modelId="{D97811A3-9C48-427E-B6CE-93827BCF2008}" type="sibTrans" cxnId="{B9F9F773-66AF-4C45-9BFF-B1619124DD68}">
      <dgm:prSet/>
      <dgm:spPr/>
      <dgm:t>
        <a:bodyPr/>
        <a:lstStyle/>
        <a:p>
          <a:endParaRPr lang="fr-FR"/>
        </a:p>
      </dgm:t>
    </dgm:pt>
    <dgm:pt modelId="{0EBE9633-FE50-442F-A907-547126630267}" type="asst">
      <dgm:prSet/>
      <dgm:spPr/>
      <dgm:t>
        <a:bodyPr/>
        <a:lstStyle/>
        <a:p>
          <a:r>
            <a:rPr lang="fr-FR" dirty="0"/>
            <a:t>Chef 2</a:t>
          </a:r>
        </a:p>
      </dgm:t>
    </dgm:pt>
    <dgm:pt modelId="{DE442D4A-3D9A-40E2-84A8-A948BCD12F07}" type="parTrans" cxnId="{BB8B44E2-4EDE-4E3F-BB82-41BF69C666C1}">
      <dgm:prSet/>
      <dgm:spPr/>
      <dgm:t>
        <a:bodyPr/>
        <a:lstStyle/>
        <a:p>
          <a:endParaRPr lang="fr-FR"/>
        </a:p>
      </dgm:t>
    </dgm:pt>
    <dgm:pt modelId="{D64B7E35-9B14-47A9-8ABE-1EE28499B12C}" type="sibTrans" cxnId="{BB8B44E2-4EDE-4E3F-BB82-41BF69C666C1}">
      <dgm:prSet/>
      <dgm:spPr/>
      <dgm:t>
        <a:bodyPr/>
        <a:lstStyle/>
        <a:p>
          <a:endParaRPr lang="fr-FR"/>
        </a:p>
      </dgm:t>
    </dgm:pt>
    <dgm:pt modelId="{7E795B2E-18C1-45F3-9635-1CE98C85318A}" type="pres">
      <dgm:prSet presAssocID="{D911D5A3-3C66-4781-93EF-46F0AE6FAF9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F5731AD-4079-4649-B844-B4EF4E4923E4}" type="pres">
      <dgm:prSet presAssocID="{A0A2015D-1839-47C7-A89F-BFD6AC118F1A}" presName="hierRoot1" presStyleCnt="0">
        <dgm:presLayoutVars>
          <dgm:hierBranch val="r"/>
        </dgm:presLayoutVars>
      </dgm:prSet>
      <dgm:spPr/>
    </dgm:pt>
    <dgm:pt modelId="{1CCBAF71-C4C5-4CCE-AA8F-82E1C8ABD36E}" type="pres">
      <dgm:prSet presAssocID="{A0A2015D-1839-47C7-A89F-BFD6AC118F1A}" presName="rootComposite1" presStyleCnt="0"/>
      <dgm:spPr/>
    </dgm:pt>
    <dgm:pt modelId="{D0E11046-5842-4CDC-BD21-88465D257AD4}" type="pres">
      <dgm:prSet presAssocID="{A0A2015D-1839-47C7-A89F-BFD6AC118F1A}" presName="rootText1" presStyleLbl="node0" presStyleIdx="0" presStyleCnt="1">
        <dgm:presLayoutVars>
          <dgm:chPref val="3"/>
        </dgm:presLayoutVars>
      </dgm:prSet>
      <dgm:spPr/>
    </dgm:pt>
    <dgm:pt modelId="{4EDD530F-AD99-4B86-8758-850EE7A8CA08}" type="pres">
      <dgm:prSet presAssocID="{A0A2015D-1839-47C7-A89F-BFD6AC118F1A}" presName="rootConnector1" presStyleLbl="node1" presStyleIdx="0" presStyleCnt="0"/>
      <dgm:spPr/>
    </dgm:pt>
    <dgm:pt modelId="{506BCCF9-ACED-4AF3-BD7A-39A8BED7CEBE}" type="pres">
      <dgm:prSet presAssocID="{A0A2015D-1839-47C7-A89F-BFD6AC118F1A}" presName="hierChild2" presStyleCnt="0"/>
      <dgm:spPr/>
    </dgm:pt>
    <dgm:pt modelId="{FD58BA25-0F68-42A5-8DEE-FF58AA1FCC6F}" type="pres">
      <dgm:prSet presAssocID="{7A919516-1D92-4E14-B797-21428D294BDB}" presName="Name50" presStyleLbl="parChTrans1D2" presStyleIdx="0" presStyleCnt="4"/>
      <dgm:spPr/>
    </dgm:pt>
    <dgm:pt modelId="{F7BE401C-80B4-4FB3-AA73-B090541ABEB9}" type="pres">
      <dgm:prSet presAssocID="{4169A7DE-0D5E-4029-8647-6ADFD550445B}" presName="hierRoot2" presStyleCnt="0">
        <dgm:presLayoutVars>
          <dgm:hierBranch val="init"/>
        </dgm:presLayoutVars>
      </dgm:prSet>
      <dgm:spPr/>
    </dgm:pt>
    <dgm:pt modelId="{6DC6897E-1DBB-4FFE-9697-B439B389112B}" type="pres">
      <dgm:prSet presAssocID="{4169A7DE-0D5E-4029-8647-6ADFD550445B}" presName="rootComposite" presStyleCnt="0"/>
      <dgm:spPr/>
    </dgm:pt>
    <dgm:pt modelId="{60CC4424-2B48-4F84-8528-A38AFE0B9A8F}" type="pres">
      <dgm:prSet presAssocID="{4169A7DE-0D5E-4029-8647-6ADFD550445B}" presName="rootText" presStyleLbl="node2" presStyleIdx="0" presStyleCnt="3">
        <dgm:presLayoutVars>
          <dgm:chPref val="3"/>
        </dgm:presLayoutVars>
      </dgm:prSet>
      <dgm:spPr/>
    </dgm:pt>
    <dgm:pt modelId="{241F2138-B3EA-488D-B4B2-3EDD6A4AAF67}" type="pres">
      <dgm:prSet presAssocID="{4169A7DE-0D5E-4029-8647-6ADFD550445B}" presName="rootConnector" presStyleLbl="node2" presStyleIdx="0" presStyleCnt="3"/>
      <dgm:spPr/>
    </dgm:pt>
    <dgm:pt modelId="{B363BD82-1CB3-4FCA-8713-A5A7917ADAFD}" type="pres">
      <dgm:prSet presAssocID="{4169A7DE-0D5E-4029-8647-6ADFD550445B}" presName="hierChild4" presStyleCnt="0"/>
      <dgm:spPr/>
    </dgm:pt>
    <dgm:pt modelId="{18BDB8D1-FB5B-4162-A193-6CBB415C9E90}" type="pres">
      <dgm:prSet presAssocID="{4169A7DE-0D5E-4029-8647-6ADFD550445B}" presName="hierChild5" presStyleCnt="0"/>
      <dgm:spPr/>
    </dgm:pt>
    <dgm:pt modelId="{42E538BB-8193-47A9-A955-E85A39071123}" type="pres">
      <dgm:prSet presAssocID="{DE322821-DC7B-4054-B19B-0E1D9966504C}" presName="Name50" presStyleLbl="parChTrans1D2" presStyleIdx="1" presStyleCnt="4"/>
      <dgm:spPr/>
    </dgm:pt>
    <dgm:pt modelId="{59C4B710-FAB9-4F70-8C61-DC981347A865}" type="pres">
      <dgm:prSet presAssocID="{D9B70CF0-9184-4554-ADFB-A0E6A4081781}" presName="hierRoot2" presStyleCnt="0">
        <dgm:presLayoutVars>
          <dgm:hierBranch val="init"/>
        </dgm:presLayoutVars>
      </dgm:prSet>
      <dgm:spPr/>
    </dgm:pt>
    <dgm:pt modelId="{0EADB9F3-04DE-4F45-B62A-88BF09BEB655}" type="pres">
      <dgm:prSet presAssocID="{D9B70CF0-9184-4554-ADFB-A0E6A4081781}" presName="rootComposite" presStyleCnt="0"/>
      <dgm:spPr/>
    </dgm:pt>
    <dgm:pt modelId="{F132AFBD-4DD3-414C-9925-91E1ABC94E7E}" type="pres">
      <dgm:prSet presAssocID="{D9B70CF0-9184-4554-ADFB-A0E6A4081781}" presName="rootText" presStyleLbl="node2" presStyleIdx="1" presStyleCnt="3">
        <dgm:presLayoutVars>
          <dgm:chPref val="3"/>
        </dgm:presLayoutVars>
      </dgm:prSet>
      <dgm:spPr/>
    </dgm:pt>
    <dgm:pt modelId="{3BE000A5-DCEB-4254-9ED6-578742C85B40}" type="pres">
      <dgm:prSet presAssocID="{D9B70CF0-9184-4554-ADFB-A0E6A4081781}" presName="rootConnector" presStyleLbl="node2" presStyleIdx="1" presStyleCnt="3"/>
      <dgm:spPr/>
    </dgm:pt>
    <dgm:pt modelId="{A0998992-49BE-4044-9A0E-FBE10A8D9AE0}" type="pres">
      <dgm:prSet presAssocID="{D9B70CF0-9184-4554-ADFB-A0E6A4081781}" presName="hierChild4" presStyleCnt="0"/>
      <dgm:spPr/>
    </dgm:pt>
    <dgm:pt modelId="{A52D3A5D-327B-459F-B01B-6E3029C32F82}" type="pres">
      <dgm:prSet presAssocID="{D9B70CF0-9184-4554-ADFB-A0E6A4081781}" presName="hierChild5" presStyleCnt="0"/>
      <dgm:spPr/>
    </dgm:pt>
    <dgm:pt modelId="{E4F1A35C-752B-483D-91F1-0CBB5E4FE558}" type="pres">
      <dgm:prSet presAssocID="{7AEE3659-9135-4BC7-9EBE-31980129DC62}" presName="Name50" presStyleLbl="parChTrans1D2" presStyleIdx="2" presStyleCnt="4"/>
      <dgm:spPr/>
    </dgm:pt>
    <dgm:pt modelId="{8CE33223-09BD-4436-A090-D55C234215D6}" type="pres">
      <dgm:prSet presAssocID="{706B01D0-DC22-4F35-A3B1-CDB70321EC69}" presName="hierRoot2" presStyleCnt="0">
        <dgm:presLayoutVars>
          <dgm:hierBranch val="init"/>
        </dgm:presLayoutVars>
      </dgm:prSet>
      <dgm:spPr/>
    </dgm:pt>
    <dgm:pt modelId="{662DDCF3-82DA-4207-B3D3-D7D740DFA7F4}" type="pres">
      <dgm:prSet presAssocID="{706B01D0-DC22-4F35-A3B1-CDB70321EC69}" presName="rootComposite" presStyleCnt="0"/>
      <dgm:spPr/>
    </dgm:pt>
    <dgm:pt modelId="{22F14BA9-94D9-4EB8-BA15-010793C4B8D2}" type="pres">
      <dgm:prSet presAssocID="{706B01D0-DC22-4F35-A3B1-CDB70321EC69}" presName="rootText" presStyleLbl="node2" presStyleIdx="2" presStyleCnt="3">
        <dgm:presLayoutVars>
          <dgm:chPref val="3"/>
        </dgm:presLayoutVars>
      </dgm:prSet>
      <dgm:spPr/>
    </dgm:pt>
    <dgm:pt modelId="{2138D331-D20E-4583-8C76-329AD81D1834}" type="pres">
      <dgm:prSet presAssocID="{706B01D0-DC22-4F35-A3B1-CDB70321EC69}" presName="rootConnector" presStyleLbl="node2" presStyleIdx="2" presStyleCnt="3"/>
      <dgm:spPr/>
    </dgm:pt>
    <dgm:pt modelId="{369B93A6-115B-49B1-A04F-E7F698140466}" type="pres">
      <dgm:prSet presAssocID="{706B01D0-DC22-4F35-A3B1-CDB70321EC69}" presName="hierChild4" presStyleCnt="0"/>
      <dgm:spPr/>
    </dgm:pt>
    <dgm:pt modelId="{B5598A68-8D9F-429A-BB86-BD37B2C60B29}" type="pres">
      <dgm:prSet presAssocID="{706B01D0-DC22-4F35-A3B1-CDB70321EC69}" presName="hierChild5" presStyleCnt="0"/>
      <dgm:spPr/>
    </dgm:pt>
    <dgm:pt modelId="{49E2EC24-A1DF-43E0-AC17-32E3B0F7A4FC}" type="pres">
      <dgm:prSet presAssocID="{A0A2015D-1839-47C7-A89F-BFD6AC118F1A}" presName="hierChild3" presStyleCnt="0"/>
      <dgm:spPr/>
    </dgm:pt>
    <dgm:pt modelId="{9C0D9016-A4F6-4358-AF12-F22C510202C7}" type="pres">
      <dgm:prSet presAssocID="{0B6388C2-C4AE-4E0D-9F8D-3C3894DB11D5}" presName="Name111" presStyleLbl="parChTrans1D2" presStyleIdx="3" presStyleCnt="4"/>
      <dgm:spPr/>
    </dgm:pt>
    <dgm:pt modelId="{62F00020-F67D-4CF1-8323-B2909BAA256A}" type="pres">
      <dgm:prSet presAssocID="{F8BA6608-FA1F-4873-B021-D43A410F280E}" presName="hierRoot3" presStyleCnt="0">
        <dgm:presLayoutVars>
          <dgm:hierBranch val="init"/>
        </dgm:presLayoutVars>
      </dgm:prSet>
      <dgm:spPr/>
    </dgm:pt>
    <dgm:pt modelId="{B5136F47-8AB7-4DBB-AC32-9DCD94FDDCDB}" type="pres">
      <dgm:prSet presAssocID="{F8BA6608-FA1F-4873-B021-D43A410F280E}" presName="rootComposite3" presStyleCnt="0"/>
      <dgm:spPr/>
    </dgm:pt>
    <dgm:pt modelId="{3780B889-2F3C-469C-A555-7B1FD02F6E68}" type="pres">
      <dgm:prSet presAssocID="{F8BA6608-FA1F-4873-B021-D43A410F280E}" presName="rootText3" presStyleLbl="asst1" presStyleIdx="0" presStyleCnt="2">
        <dgm:presLayoutVars>
          <dgm:chPref val="3"/>
        </dgm:presLayoutVars>
      </dgm:prSet>
      <dgm:spPr/>
    </dgm:pt>
    <dgm:pt modelId="{012DDDCA-D8B0-4363-81C8-BE530DB750D9}" type="pres">
      <dgm:prSet presAssocID="{F8BA6608-FA1F-4873-B021-D43A410F280E}" presName="rootConnector3" presStyleLbl="asst1" presStyleIdx="0" presStyleCnt="2"/>
      <dgm:spPr/>
    </dgm:pt>
    <dgm:pt modelId="{097782A4-5F80-4CD3-9D5A-E1BB4E588A04}" type="pres">
      <dgm:prSet presAssocID="{F8BA6608-FA1F-4873-B021-D43A410F280E}" presName="hierChild6" presStyleCnt="0"/>
      <dgm:spPr/>
    </dgm:pt>
    <dgm:pt modelId="{EEB21E9C-2C60-4B13-BECD-73D1A5FBF0B1}" type="pres">
      <dgm:prSet presAssocID="{F8BA6608-FA1F-4873-B021-D43A410F280E}" presName="hierChild7" presStyleCnt="0"/>
      <dgm:spPr/>
    </dgm:pt>
    <dgm:pt modelId="{1BA41029-DF70-4C4B-9541-4C4432D0312B}" type="pres">
      <dgm:prSet presAssocID="{DE442D4A-3D9A-40E2-84A8-A948BCD12F07}" presName="Name111" presStyleLbl="parChTrans1D3" presStyleIdx="0" presStyleCnt="1"/>
      <dgm:spPr/>
    </dgm:pt>
    <dgm:pt modelId="{298FC314-D2FC-4946-8E14-41EC3C5F684F}" type="pres">
      <dgm:prSet presAssocID="{0EBE9633-FE50-442F-A907-547126630267}" presName="hierRoot3" presStyleCnt="0">
        <dgm:presLayoutVars>
          <dgm:hierBranch/>
        </dgm:presLayoutVars>
      </dgm:prSet>
      <dgm:spPr/>
    </dgm:pt>
    <dgm:pt modelId="{551B0CDA-C72D-4EBA-AD3D-4D2ACFBDF0D9}" type="pres">
      <dgm:prSet presAssocID="{0EBE9633-FE50-442F-A907-547126630267}" presName="rootComposite3" presStyleCnt="0"/>
      <dgm:spPr/>
    </dgm:pt>
    <dgm:pt modelId="{20A2844F-3D99-4E3E-BF1A-803C585BF9E3}" type="pres">
      <dgm:prSet presAssocID="{0EBE9633-FE50-442F-A907-547126630267}" presName="rootText3" presStyleLbl="asst1" presStyleIdx="1" presStyleCnt="2">
        <dgm:presLayoutVars>
          <dgm:chPref val="3"/>
        </dgm:presLayoutVars>
      </dgm:prSet>
      <dgm:spPr/>
    </dgm:pt>
    <dgm:pt modelId="{52129388-7B4B-4246-87A3-984A4FED879E}" type="pres">
      <dgm:prSet presAssocID="{0EBE9633-FE50-442F-A907-547126630267}" presName="rootConnector3" presStyleLbl="asst1" presStyleIdx="1" presStyleCnt="2"/>
      <dgm:spPr/>
    </dgm:pt>
    <dgm:pt modelId="{5525833D-31D8-4838-9145-C95B5C902A1A}" type="pres">
      <dgm:prSet presAssocID="{0EBE9633-FE50-442F-A907-547126630267}" presName="hierChild6" presStyleCnt="0"/>
      <dgm:spPr/>
    </dgm:pt>
    <dgm:pt modelId="{1530132D-F3E6-4C85-ABA5-2B3F9551FB6B}" type="pres">
      <dgm:prSet presAssocID="{0EBE9633-FE50-442F-A907-547126630267}" presName="hierChild7" presStyleCnt="0"/>
      <dgm:spPr/>
    </dgm:pt>
  </dgm:ptLst>
  <dgm:cxnLst>
    <dgm:cxn modelId="{05ED2F13-1AC7-4ED4-AAF5-B4E02C8A5BD7}" type="presOf" srcId="{7AEE3659-9135-4BC7-9EBE-31980129DC62}" destId="{E4F1A35C-752B-483D-91F1-0CBB5E4FE558}" srcOrd="0" destOrd="0" presId="urn:microsoft.com/office/officeart/2005/8/layout/orgChart1"/>
    <dgm:cxn modelId="{AED09134-D07A-48E3-A8EA-AB7CBBC77F70}" type="presOf" srcId="{0EBE9633-FE50-442F-A907-547126630267}" destId="{52129388-7B4B-4246-87A3-984A4FED879E}" srcOrd="1" destOrd="0" presId="urn:microsoft.com/office/officeart/2005/8/layout/orgChart1"/>
    <dgm:cxn modelId="{DE214E60-521B-4F47-AB22-A84D39EA46D9}" srcId="{A0A2015D-1839-47C7-A89F-BFD6AC118F1A}" destId="{4169A7DE-0D5E-4029-8647-6ADFD550445B}" srcOrd="1" destOrd="0" parTransId="{7A919516-1D92-4E14-B797-21428D294BDB}" sibTransId="{46C3A965-4C9F-447F-857E-2444F5499565}"/>
    <dgm:cxn modelId="{B1D60242-CC9A-48E1-B1F1-A9C8DE0032EC}" type="presOf" srcId="{D911D5A3-3C66-4781-93EF-46F0AE6FAF9E}" destId="{7E795B2E-18C1-45F3-9635-1CE98C85318A}" srcOrd="0" destOrd="0" presId="urn:microsoft.com/office/officeart/2005/8/layout/orgChart1"/>
    <dgm:cxn modelId="{C0111D64-345E-4323-B29D-71ADB361A3EE}" srcId="{A0A2015D-1839-47C7-A89F-BFD6AC118F1A}" destId="{D9B70CF0-9184-4554-ADFB-A0E6A4081781}" srcOrd="2" destOrd="0" parTransId="{DE322821-DC7B-4054-B19B-0E1D9966504C}" sibTransId="{09B6CC66-B0B2-4428-92A2-BBEC56DB7474}"/>
    <dgm:cxn modelId="{A0B61365-0F18-468F-A147-851C337E1975}" type="presOf" srcId="{706B01D0-DC22-4F35-A3B1-CDB70321EC69}" destId="{22F14BA9-94D9-4EB8-BA15-010793C4B8D2}" srcOrd="0" destOrd="0" presId="urn:microsoft.com/office/officeart/2005/8/layout/orgChart1"/>
    <dgm:cxn modelId="{7CBB6E65-CC99-4B2D-835B-FD2DA5D6947A}" type="presOf" srcId="{F8BA6608-FA1F-4873-B021-D43A410F280E}" destId="{3780B889-2F3C-469C-A555-7B1FD02F6E68}" srcOrd="0" destOrd="0" presId="urn:microsoft.com/office/officeart/2005/8/layout/orgChart1"/>
    <dgm:cxn modelId="{56CD8E65-BC50-4030-A1C8-3D122E0B0F0F}" type="presOf" srcId="{4169A7DE-0D5E-4029-8647-6ADFD550445B}" destId="{241F2138-B3EA-488D-B4B2-3EDD6A4AAF67}" srcOrd="1" destOrd="0" presId="urn:microsoft.com/office/officeart/2005/8/layout/orgChart1"/>
    <dgm:cxn modelId="{B01B1866-5909-48D9-90C9-4A8936FC71F2}" type="presOf" srcId="{706B01D0-DC22-4F35-A3B1-CDB70321EC69}" destId="{2138D331-D20E-4583-8C76-329AD81D1834}" srcOrd="1" destOrd="0" presId="urn:microsoft.com/office/officeart/2005/8/layout/orgChart1"/>
    <dgm:cxn modelId="{7156FD6E-B527-4CA3-A72F-D27E835F7D3A}" type="presOf" srcId="{0EBE9633-FE50-442F-A907-547126630267}" destId="{20A2844F-3D99-4E3E-BF1A-803C585BF9E3}" srcOrd="0" destOrd="0" presId="urn:microsoft.com/office/officeart/2005/8/layout/orgChart1"/>
    <dgm:cxn modelId="{B9F9F773-66AF-4C45-9BFF-B1619124DD68}" srcId="{A0A2015D-1839-47C7-A89F-BFD6AC118F1A}" destId="{706B01D0-DC22-4F35-A3B1-CDB70321EC69}" srcOrd="3" destOrd="0" parTransId="{7AEE3659-9135-4BC7-9EBE-31980129DC62}" sibTransId="{D97811A3-9C48-427E-B6CE-93827BCF2008}"/>
    <dgm:cxn modelId="{9AD76D7A-6C75-4C9D-9EA0-7C006DCC50BA}" srcId="{A0A2015D-1839-47C7-A89F-BFD6AC118F1A}" destId="{F8BA6608-FA1F-4873-B021-D43A410F280E}" srcOrd="0" destOrd="0" parTransId="{0B6388C2-C4AE-4E0D-9F8D-3C3894DB11D5}" sibTransId="{07B9DB59-35F5-42C9-9A6A-1F5D3745B01C}"/>
    <dgm:cxn modelId="{55937D7D-7986-4B7E-9F23-9B89FBF32547}" type="presOf" srcId="{7A919516-1D92-4E14-B797-21428D294BDB}" destId="{FD58BA25-0F68-42A5-8DEE-FF58AA1FCC6F}" srcOrd="0" destOrd="0" presId="urn:microsoft.com/office/officeart/2005/8/layout/orgChart1"/>
    <dgm:cxn modelId="{B985BD80-CBD9-45FA-9592-F7521A70BBF2}" type="presOf" srcId="{4169A7DE-0D5E-4029-8647-6ADFD550445B}" destId="{60CC4424-2B48-4F84-8528-A38AFE0B9A8F}" srcOrd="0" destOrd="0" presId="urn:microsoft.com/office/officeart/2005/8/layout/orgChart1"/>
    <dgm:cxn modelId="{D6F2399A-8AC3-4F4B-ADCB-2303459F3961}" type="presOf" srcId="{A0A2015D-1839-47C7-A89F-BFD6AC118F1A}" destId="{D0E11046-5842-4CDC-BD21-88465D257AD4}" srcOrd="0" destOrd="0" presId="urn:microsoft.com/office/officeart/2005/8/layout/orgChart1"/>
    <dgm:cxn modelId="{9F64159E-8F17-4F29-858C-02DBA1184711}" type="presOf" srcId="{DE442D4A-3D9A-40E2-84A8-A948BCD12F07}" destId="{1BA41029-DF70-4C4B-9541-4C4432D0312B}" srcOrd="0" destOrd="0" presId="urn:microsoft.com/office/officeart/2005/8/layout/orgChart1"/>
    <dgm:cxn modelId="{C0655BA0-742D-40C0-A5A3-51DC403A07F5}" type="presOf" srcId="{D9B70CF0-9184-4554-ADFB-A0E6A4081781}" destId="{F132AFBD-4DD3-414C-9925-91E1ABC94E7E}" srcOrd="0" destOrd="0" presId="urn:microsoft.com/office/officeart/2005/8/layout/orgChart1"/>
    <dgm:cxn modelId="{C69030A4-3D0B-46D0-9602-1C7CD3F56322}" srcId="{D911D5A3-3C66-4781-93EF-46F0AE6FAF9E}" destId="{A0A2015D-1839-47C7-A89F-BFD6AC118F1A}" srcOrd="0" destOrd="0" parTransId="{D08F7EA8-F2C8-4D82-B2CB-EE35BB2B2D42}" sibTransId="{F6A2B9C4-80B9-4F09-AB7E-49C2D76F8FD3}"/>
    <dgm:cxn modelId="{8A52A3CE-7FC4-4902-96E2-29387664C57E}" type="presOf" srcId="{0B6388C2-C4AE-4E0D-9F8D-3C3894DB11D5}" destId="{9C0D9016-A4F6-4358-AF12-F22C510202C7}" srcOrd="0" destOrd="0" presId="urn:microsoft.com/office/officeart/2005/8/layout/orgChart1"/>
    <dgm:cxn modelId="{559E72D6-D28A-4C7B-A005-BA7D49EB20D8}" type="presOf" srcId="{D9B70CF0-9184-4554-ADFB-A0E6A4081781}" destId="{3BE000A5-DCEB-4254-9ED6-578742C85B40}" srcOrd="1" destOrd="0" presId="urn:microsoft.com/office/officeart/2005/8/layout/orgChart1"/>
    <dgm:cxn modelId="{BB8B44E2-4EDE-4E3F-BB82-41BF69C666C1}" srcId="{F8BA6608-FA1F-4873-B021-D43A410F280E}" destId="{0EBE9633-FE50-442F-A907-547126630267}" srcOrd="0" destOrd="0" parTransId="{DE442D4A-3D9A-40E2-84A8-A948BCD12F07}" sibTransId="{D64B7E35-9B14-47A9-8ABE-1EE28499B12C}"/>
    <dgm:cxn modelId="{814780E7-A9D7-4B7E-AAB2-E5FB0F39E21B}" type="presOf" srcId="{F8BA6608-FA1F-4873-B021-D43A410F280E}" destId="{012DDDCA-D8B0-4363-81C8-BE530DB750D9}" srcOrd="1" destOrd="0" presId="urn:microsoft.com/office/officeart/2005/8/layout/orgChart1"/>
    <dgm:cxn modelId="{5370CDEF-D9C8-4161-A8B8-3824B2B2B9D5}" type="presOf" srcId="{DE322821-DC7B-4054-B19B-0E1D9966504C}" destId="{42E538BB-8193-47A9-A955-E85A39071123}" srcOrd="0" destOrd="0" presId="urn:microsoft.com/office/officeart/2005/8/layout/orgChart1"/>
    <dgm:cxn modelId="{F394BFFF-484C-461C-B6A3-3021C65F2B71}" type="presOf" srcId="{A0A2015D-1839-47C7-A89F-BFD6AC118F1A}" destId="{4EDD530F-AD99-4B86-8758-850EE7A8CA08}" srcOrd="1" destOrd="0" presId="urn:microsoft.com/office/officeart/2005/8/layout/orgChart1"/>
    <dgm:cxn modelId="{5BB9C04C-1791-4112-827F-DFF3B15EF93E}" type="presParOf" srcId="{7E795B2E-18C1-45F3-9635-1CE98C85318A}" destId="{4F5731AD-4079-4649-B844-B4EF4E4923E4}" srcOrd="0" destOrd="0" presId="urn:microsoft.com/office/officeart/2005/8/layout/orgChart1"/>
    <dgm:cxn modelId="{F32DA910-6CB3-4D52-AAD0-51F14ED91E4E}" type="presParOf" srcId="{4F5731AD-4079-4649-B844-B4EF4E4923E4}" destId="{1CCBAF71-C4C5-4CCE-AA8F-82E1C8ABD36E}" srcOrd="0" destOrd="0" presId="urn:microsoft.com/office/officeart/2005/8/layout/orgChart1"/>
    <dgm:cxn modelId="{B2A1CB53-518D-4DAB-9C21-A8FA053FB78E}" type="presParOf" srcId="{1CCBAF71-C4C5-4CCE-AA8F-82E1C8ABD36E}" destId="{D0E11046-5842-4CDC-BD21-88465D257AD4}" srcOrd="0" destOrd="0" presId="urn:microsoft.com/office/officeart/2005/8/layout/orgChart1"/>
    <dgm:cxn modelId="{85D15C10-0614-4D2A-B672-00077FF197AA}" type="presParOf" srcId="{1CCBAF71-C4C5-4CCE-AA8F-82E1C8ABD36E}" destId="{4EDD530F-AD99-4B86-8758-850EE7A8CA08}" srcOrd="1" destOrd="0" presId="urn:microsoft.com/office/officeart/2005/8/layout/orgChart1"/>
    <dgm:cxn modelId="{053AEECD-2E79-4D49-A6F2-330AE9D50007}" type="presParOf" srcId="{4F5731AD-4079-4649-B844-B4EF4E4923E4}" destId="{506BCCF9-ACED-4AF3-BD7A-39A8BED7CEBE}" srcOrd="1" destOrd="0" presId="urn:microsoft.com/office/officeart/2005/8/layout/orgChart1"/>
    <dgm:cxn modelId="{7DFC2929-8B68-4FFD-A6A8-8C5A405148CA}" type="presParOf" srcId="{506BCCF9-ACED-4AF3-BD7A-39A8BED7CEBE}" destId="{FD58BA25-0F68-42A5-8DEE-FF58AA1FCC6F}" srcOrd="0" destOrd="0" presId="urn:microsoft.com/office/officeart/2005/8/layout/orgChart1"/>
    <dgm:cxn modelId="{BD08CAA9-DD41-4269-B04A-E8A60193B7DD}" type="presParOf" srcId="{506BCCF9-ACED-4AF3-BD7A-39A8BED7CEBE}" destId="{F7BE401C-80B4-4FB3-AA73-B090541ABEB9}" srcOrd="1" destOrd="0" presId="urn:microsoft.com/office/officeart/2005/8/layout/orgChart1"/>
    <dgm:cxn modelId="{061551EF-C457-47DC-8F04-0F2713D654A5}" type="presParOf" srcId="{F7BE401C-80B4-4FB3-AA73-B090541ABEB9}" destId="{6DC6897E-1DBB-4FFE-9697-B439B389112B}" srcOrd="0" destOrd="0" presId="urn:microsoft.com/office/officeart/2005/8/layout/orgChart1"/>
    <dgm:cxn modelId="{1B4D08E8-A637-46C9-8549-718257FB84AB}" type="presParOf" srcId="{6DC6897E-1DBB-4FFE-9697-B439B389112B}" destId="{60CC4424-2B48-4F84-8528-A38AFE0B9A8F}" srcOrd="0" destOrd="0" presId="urn:microsoft.com/office/officeart/2005/8/layout/orgChart1"/>
    <dgm:cxn modelId="{A603CCE6-D0C0-4213-828B-DB6F746B905B}" type="presParOf" srcId="{6DC6897E-1DBB-4FFE-9697-B439B389112B}" destId="{241F2138-B3EA-488D-B4B2-3EDD6A4AAF67}" srcOrd="1" destOrd="0" presId="urn:microsoft.com/office/officeart/2005/8/layout/orgChart1"/>
    <dgm:cxn modelId="{404A164D-E1C9-405E-8C93-FD6C6EDBD625}" type="presParOf" srcId="{F7BE401C-80B4-4FB3-AA73-B090541ABEB9}" destId="{B363BD82-1CB3-4FCA-8713-A5A7917ADAFD}" srcOrd="1" destOrd="0" presId="urn:microsoft.com/office/officeart/2005/8/layout/orgChart1"/>
    <dgm:cxn modelId="{5EB619BB-D9B5-4D72-A4E4-610987166011}" type="presParOf" srcId="{F7BE401C-80B4-4FB3-AA73-B090541ABEB9}" destId="{18BDB8D1-FB5B-4162-A193-6CBB415C9E90}" srcOrd="2" destOrd="0" presId="urn:microsoft.com/office/officeart/2005/8/layout/orgChart1"/>
    <dgm:cxn modelId="{A87A17ED-2C63-49B9-9F61-AB18234FF16B}" type="presParOf" srcId="{506BCCF9-ACED-4AF3-BD7A-39A8BED7CEBE}" destId="{42E538BB-8193-47A9-A955-E85A39071123}" srcOrd="2" destOrd="0" presId="urn:microsoft.com/office/officeart/2005/8/layout/orgChart1"/>
    <dgm:cxn modelId="{3F97B9D2-ACB0-4A1F-921F-71C81F93ED84}" type="presParOf" srcId="{506BCCF9-ACED-4AF3-BD7A-39A8BED7CEBE}" destId="{59C4B710-FAB9-4F70-8C61-DC981347A865}" srcOrd="3" destOrd="0" presId="urn:microsoft.com/office/officeart/2005/8/layout/orgChart1"/>
    <dgm:cxn modelId="{B2D81D10-18ED-4AA7-A7F7-3C1C9563D9B0}" type="presParOf" srcId="{59C4B710-FAB9-4F70-8C61-DC981347A865}" destId="{0EADB9F3-04DE-4F45-B62A-88BF09BEB655}" srcOrd="0" destOrd="0" presId="urn:microsoft.com/office/officeart/2005/8/layout/orgChart1"/>
    <dgm:cxn modelId="{C745FC4C-F622-4B1F-9AEE-2B84CB100DDA}" type="presParOf" srcId="{0EADB9F3-04DE-4F45-B62A-88BF09BEB655}" destId="{F132AFBD-4DD3-414C-9925-91E1ABC94E7E}" srcOrd="0" destOrd="0" presId="urn:microsoft.com/office/officeart/2005/8/layout/orgChart1"/>
    <dgm:cxn modelId="{BA8E8638-670C-40A7-AC89-670863619F8F}" type="presParOf" srcId="{0EADB9F3-04DE-4F45-B62A-88BF09BEB655}" destId="{3BE000A5-DCEB-4254-9ED6-578742C85B40}" srcOrd="1" destOrd="0" presId="urn:microsoft.com/office/officeart/2005/8/layout/orgChart1"/>
    <dgm:cxn modelId="{67110679-0859-45CB-B21D-C652EA31EA8E}" type="presParOf" srcId="{59C4B710-FAB9-4F70-8C61-DC981347A865}" destId="{A0998992-49BE-4044-9A0E-FBE10A8D9AE0}" srcOrd="1" destOrd="0" presId="urn:microsoft.com/office/officeart/2005/8/layout/orgChart1"/>
    <dgm:cxn modelId="{4277A013-4D61-493E-917A-5568D32A80C4}" type="presParOf" srcId="{59C4B710-FAB9-4F70-8C61-DC981347A865}" destId="{A52D3A5D-327B-459F-B01B-6E3029C32F82}" srcOrd="2" destOrd="0" presId="urn:microsoft.com/office/officeart/2005/8/layout/orgChart1"/>
    <dgm:cxn modelId="{2AA12092-52C3-4440-8043-46FCDB594EC7}" type="presParOf" srcId="{506BCCF9-ACED-4AF3-BD7A-39A8BED7CEBE}" destId="{E4F1A35C-752B-483D-91F1-0CBB5E4FE558}" srcOrd="4" destOrd="0" presId="urn:microsoft.com/office/officeart/2005/8/layout/orgChart1"/>
    <dgm:cxn modelId="{A20F15C7-4D77-42BF-9236-40E729CE6C06}" type="presParOf" srcId="{506BCCF9-ACED-4AF3-BD7A-39A8BED7CEBE}" destId="{8CE33223-09BD-4436-A090-D55C234215D6}" srcOrd="5" destOrd="0" presId="urn:microsoft.com/office/officeart/2005/8/layout/orgChart1"/>
    <dgm:cxn modelId="{A7E09081-17D6-4049-8A4F-AFCDC8751CAE}" type="presParOf" srcId="{8CE33223-09BD-4436-A090-D55C234215D6}" destId="{662DDCF3-82DA-4207-B3D3-D7D740DFA7F4}" srcOrd="0" destOrd="0" presId="urn:microsoft.com/office/officeart/2005/8/layout/orgChart1"/>
    <dgm:cxn modelId="{269961ED-D308-45D2-9026-EAF4035C59F4}" type="presParOf" srcId="{662DDCF3-82DA-4207-B3D3-D7D740DFA7F4}" destId="{22F14BA9-94D9-4EB8-BA15-010793C4B8D2}" srcOrd="0" destOrd="0" presId="urn:microsoft.com/office/officeart/2005/8/layout/orgChart1"/>
    <dgm:cxn modelId="{29B76994-46EF-40BB-8604-446F5B7D9490}" type="presParOf" srcId="{662DDCF3-82DA-4207-B3D3-D7D740DFA7F4}" destId="{2138D331-D20E-4583-8C76-329AD81D1834}" srcOrd="1" destOrd="0" presId="urn:microsoft.com/office/officeart/2005/8/layout/orgChart1"/>
    <dgm:cxn modelId="{30745A2F-4A77-4AF0-81E1-64AADC564D7C}" type="presParOf" srcId="{8CE33223-09BD-4436-A090-D55C234215D6}" destId="{369B93A6-115B-49B1-A04F-E7F698140466}" srcOrd="1" destOrd="0" presId="urn:microsoft.com/office/officeart/2005/8/layout/orgChart1"/>
    <dgm:cxn modelId="{F4D15591-3949-48DF-B3AE-B6AF7FA44E33}" type="presParOf" srcId="{8CE33223-09BD-4436-A090-D55C234215D6}" destId="{B5598A68-8D9F-429A-BB86-BD37B2C60B29}" srcOrd="2" destOrd="0" presId="urn:microsoft.com/office/officeart/2005/8/layout/orgChart1"/>
    <dgm:cxn modelId="{1F023593-2864-4A84-91F6-88C78A96EAA0}" type="presParOf" srcId="{4F5731AD-4079-4649-B844-B4EF4E4923E4}" destId="{49E2EC24-A1DF-43E0-AC17-32E3B0F7A4FC}" srcOrd="2" destOrd="0" presId="urn:microsoft.com/office/officeart/2005/8/layout/orgChart1"/>
    <dgm:cxn modelId="{7DD87D07-47B0-4D65-9340-8B49CD8E361F}" type="presParOf" srcId="{49E2EC24-A1DF-43E0-AC17-32E3B0F7A4FC}" destId="{9C0D9016-A4F6-4358-AF12-F22C510202C7}" srcOrd="0" destOrd="0" presId="urn:microsoft.com/office/officeart/2005/8/layout/orgChart1"/>
    <dgm:cxn modelId="{C9AEE75B-52FC-4007-9B2A-83DA18709A69}" type="presParOf" srcId="{49E2EC24-A1DF-43E0-AC17-32E3B0F7A4FC}" destId="{62F00020-F67D-4CF1-8323-B2909BAA256A}" srcOrd="1" destOrd="0" presId="urn:microsoft.com/office/officeart/2005/8/layout/orgChart1"/>
    <dgm:cxn modelId="{91DDCC36-9C38-4F12-AFAB-674B47379860}" type="presParOf" srcId="{62F00020-F67D-4CF1-8323-B2909BAA256A}" destId="{B5136F47-8AB7-4DBB-AC32-9DCD94FDDCDB}" srcOrd="0" destOrd="0" presId="urn:microsoft.com/office/officeart/2005/8/layout/orgChart1"/>
    <dgm:cxn modelId="{E43A9BFF-9B19-4F3C-9830-7B4503C021C1}" type="presParOf" srcId="{B5136F47-8AB7-4DBB-AC32-9DCD94FDDCDB}" destId="{3780B889-2F3C-469C-A555-7B1FD02F6E68}" srcOrd="0" destOrd="0" presId="urn:microsoft.com/office/officeart/2005/8/layout/orgChart1"/>
    <dgm:cxn modelId="{0121CA36-5C39-4EB4-B4FE-A6A837836DD2}" type="presParOf" srcId="{B5136F47-8AB7-4DBB-AC32-9DCD94FDDCDB}" destId="{012DDDCA-D8B0-4363-81C8-BE530DB750D9}" srcOrd="1" destOrd="0" presId="urn:microsoft.com/office/officeart/2005/8/layout/orgChart1"/>
    <dgm:cxn modelId="{F48F147A-EF6D-4511-A0AA-58DD35A5ADC3}" type="presParOf" srcId="{62F00020-F67D-4CF1-8323-B2909BAA256A}" destId="{097782A4-5F80-4CD3-9D5A-E1BB4E588A04}" srcOrd="1" destOrd="0" presId="urn:microsoft.com/office/officeart/2005/8/layout/orgChart1"/>
    <dgm:cxn modelId="{65ED9FF0-2EDA-4D64-B42C-33BE15107019}" type="presParOf" srcId="{62F00020-F67D-4CF1-8323-B2909BAA256A}" destId="{EEB21E9C-2C60-4B13-BECD-73D1A5FBF0B1}" srcOrd="2" destOrd="0" presId="urn:microsoft.com/office/officeart/2005/8/layout/orgChart1"/>
    <dgm:cxn modelId="{F896596D-4D5B-4A8C-9499-5E027D2B64D2}" type="presParOf" srcId="{EEB21E9C-2C60-4B13-BECD-73D1A5FBF0B1}" destId="{1BA41029-DF70-4C4B-9541-4C4432D0312B}" srcOrd="0" destOrd="0" presId="urn:microsoft.com/office/officeart/2005/8/layout/orgChart1"/>
    <dgm:cxn modelId="{B2F5C96A-501E-4147-8F67-93E13937D924}" type="presParOf" srcId="{EEB21E9C-2C60-4B13-BECD-73D1A5FBF0B1}" destId="{298FC314-D2FC-4946-8E14-41EC3C5F684F}" srcOrd="1" destOrd="0" presId="urn:microsoft.com/office/officeart/2005/8/layout/orgChart1"/>
    <dgm:cxn modelId="{9B6677D4-E78E-43F0-98D2-620F4F19B772}" type="presParOf" srcId="{298FC314-D2FC-4946-8E14-41EC3C5F684F}" destId="{551B0CDA-C72D-4EBA-AD3D-4D2ACFBDF0D9}" srcOrd="0" destOrd="0" presId="urn:microsoft.com/office/officeart/2005/8/layout/orgChart1"/>
    <dgm:cxn modelId="{B838F179-4731-40D3-9FE8-D368BF028DEE}" type="presParOf" srcId="{551B0CDA-C72D-4EBA-AD3D-4D2ACFBDF0D9}" destId="{20A2844F-3D99-4E3E-BF1A-803C585BF9E3}" srcOrd="0" destOrd="0" presId="urn:microsoft.com/office/officeart/2005/8/layout/orgChart1"/>
    <dgm:cxn modelId="{2394E85A-5033-424C-872C-FF597B087B73}" type="presParOf" srcId="{551B0CDA-C72D-4EBA-AD3D-4D2ACFBDF0D9}" destId="{52129388-7B4B-4246-87A3-984A4FED879E}" srcOrd="1" destOrd="0" presId="urn:microsoft.com/office/officeart/2005/8/layout/orgChart1"/>
    <dgm:cxn modelId="{98362A92-052E-43C9-9EFF-C31BBFACC2B2}" type="presParOf" srcId="{298FC314-D2FC-4946-8E14-41EC3C5F684F}" destId="{5525833D-31D8-4838-9145-C95B5C902A1A}" srcOrd="1" destOrd="0" presId="urn:microsoft.com/office/officeart/2005/8/layout/orgChart1"/>
    <dgm:cxn modelId="{1D1D66EF-1B23-4909-9597-89B1CD65B71F}" type="presParOf" srcId="{298FC314-D2FC-4946-8E14-41EC3C5F684F}" destId="{1530132D-F3E6-4C85-ABA5-2B3F9551FB6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A41029-DF70-4C4B-9541-4C4432D0312B}">
      <dsp:nvSpPr>
        <dsp:cNvPr id="0" name=""/>
        <dsp:cNvSpPr/>
      </dsp:nvSpPr>
      <dsp:spPr>
        <a:xfrm>
          <a:off x="3957203" y="1716975"/>
          <a:ext cx="148818" cy="651968"/>
        </a:xfrm>
        <a:custGeom>
          <a:avLst/>
          <a:gdLst/>
          <a:ahLst/>
          <a:cxnLst/>
          <a:rect l="0" t="0" r="0" b="0"/>
          <a:pathLst>
            <a:path>
              <a:moveTo>
                <a:pt x="148818" y="0"/>
              </a:moveTo>
              <a:lnTo>
                <a:pt x="148818" y="651968"/>
              </a:lnTo>
              <a:lnTo>
                <a:pt x="0" y="6519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0D9016-A4F6-4358-AF12-F22C510202C7}">
      <dsp:nvSpPr>
        <dsp:cNvPr id="0" name=""/>
        <dsp:cNvSpPr/>
      </dsp:nvSpPr>
      <dsp:spPr>
        <a:xfrm>
          <a:off x="4814684" y="710675"/>
          <a:ext cx="148818" cy="651968"/>
        </a:xfrm>
        <a:custGeom>
          <a:avLst/>
          <a:gdLst/>
          <a:ahLst/>
          <a:cxnLst/>
          <a:rect l="0" t="0" r="0" b="0"/>
          <a:pathLst>
            <a:path>
              <a:moveTo>
                <a:pt x="148818" y="0"/>
              </a:moveTo>
              <a:lnTo>
                <a:pt x="148818" y="651968"/>
              </a:lnTo>
              <a:lnTo>
                <a:pt x="0" y="65196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F1A35C-752B-483D-91F1-0CBB5E4FE558}">
      <dsp:nvSpPr>
        <dsp:cNvPr id="0" name=""/>
        <dsp:cNvSpPr/>
      </dsp:nvSpPr>
      <dsp:spPr>
        <a:xfrm>
          <a:off x="4963503" y="710675"/>
          <a:ext cx="212598" cy="46771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77167"/>
              </a:lnTo>
              <a:lnTo>
                <a:pt x="212598" y="46771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E538BB-8193-47A9-A955-E85A39071123}">
      <dsp:nvSpPr>
        <dsp:cNvPr id="0" name=""/>
        <dsp:cNvSpPr/>
      </dsp:nvSpPr>
      <dsp:spPr>
        <a:xfrm>
          <a:off x="4963503" y="710675"/>
          <a:ext cx="212598" cy="36708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70867"/>
              </a:lnTo>
              <a:lnTo>
                <a:pt x="212598" y="36708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58BA25-0F68-42A5-8DEE-FF58AA1FCC6F}">
      <dsp:nvSpPr>
        <dsp:cNvPr id="0" name=""/>
        <dsp:cNvSpPr/>
      </dsp:nvSpPr>
      <dsp:spPr>
        <a:xfrm>
          <a:off x="4963503" y="710675"/>
          <a:ext cx="212598" cy="26645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64568"/>
              </a:lnTo>
              <a:lnTo>
                <a:pt x="212598" y="266456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E11046-5842-4CDC-BD21-88465D257AD4}">
      <dsp:nvSpPr>
        <dsp:cNvPr id="0" name=""/>
        <dsp:cNvSpPr/>
      </dsp:nvSpPr>
      <dsp:spPr>
        <a:xfrm>
          <a:off x="4254841" y="2013"/>
          <a:ext cx="1417323" cy="7086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Directeur</a:t>
          </a:r>
        </a:p>
      </dsp:txBody>
      <dsp:txXfrm>
        <a:off x="4254841" y="2013"/>
        <a:ext cx="1417323" cy="708661"/>
      </dsp:txXfrm>
    </dsp:sp>
    <dsp:sp modelId="{60CC4424-2B48-4F84-8528-A38AFE0B9A8F}">
      <dsp:nvSpPr>
        <dsp:cNvPr id="0" name=""/>
        <dsp:cNvSpPr/>
      </dsp:nvSpPr>
      <dsp:spPr>
        <a:xfrm>
          <a:off x="5176101" y="3020912"/>
          <a:ext cx="1417323" cy="7086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Employé 1</a:t>
          </a:r>
        </a:p>
      </dsp:txBody>
      <dsp:txXfrm>
        <a:off x="5176101" y="3020912"/>
        <a:ext cx="1417323" cy="708661"/>
      </dsp:txXfrm>
    </dsp:sp>
    <dsp:sp modelId="{F132AFBD-4DD3-414C-9925-91E1ABC94E7E}">
      <dsp:nvSpPr>
        <dsp:cNvPr id="0" name=""/>
        <dsp:cNvSpPr/>
      </dsp:nvSpPr>
      <dsp:spPr>
        <a:xfrm>
          <a:off x="5176101" y="4027212"/>
          <a:ext cx="1417323" cy="7086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Employé 2</a:t>
          </a:r>
        </a:p>
      </dsp:txBody>
      <dsp:txXfrm>
        <a:off x="5176101" y="4027212"/>
        <a:ext cx="1417323" cy="708661"/>
      </dsp:txXfrm>
    </dsp:sp>
    <dsp:sp modelId="{22F14BA9-94D9-4EB8-BA15-010793C4B8D2}">
      <dsp:nvSpPr>
        <dsp:cNvPr id="0" name=""/>
        <dsp:cNvSpPr/>
      </dsp:nvSpPr>
      <dsp:spPr>
        <a:xfrm>
          <a:off x="5176101" y="5033512"/>
          <a:ext cx="1417323" cy="7086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Employé 3</a:t>
          </a:r>
        </a:p>
      </dsp:txBody>
      <dsp:txXfrm>
        <a:off x="5176101" y="5033512"/>
        <a:ext cx="1417323" cy="708661"/>
      </dsp:txXfrm>
    </dsp:sp>
    <dsp:sp modelId="{3780B889-2F3C-469C-A555-7B1FD02F6E68}">
      <dsp:nvSpPr>
        <dsp:cNvPr id="0" name=""/>
        <dsp:cNvSpPr/>
      </dsp:nvSpPr>
      <dsp:spPr>
        <a:xfrm>
          <a:off x="3397360" y="1008313"/>
          <a:ext cx="1417323" cy="7086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Chef 1</a:t>
          </a:r>
        </a:p>
      </dsp:txBody>
      <dsp:txXfrm>
        <a:off x="3397360" y="1008313"/>
        <a:ext cx="1417323" cy="708661"/>
      </dsp:txXfrm>
    </dsp:sp>
    <dsp:sp modelId="{20A2844F-3D99-4E3E-BF1A-803C585BF9E3}">
      <dsp:nvSpPr>
        <dsp:cNvPr id="0" name=""/>
        <dsp:cNvSpPr/>
      </dsp:nvSpPr>
      <dsp:spPr>
        <a:xfrm>
          <a:off x="2539879" y="2014613"/>
          <a:ext cx="1417323" cy="7086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Chef 2</a:t>
          </a:r>
        </a:p>
      </dsp:txBody>
      <dsp:txXfrm>
        <a:off x="2539879" y="2014613"/>
        <a:ext cx="1417323" cy="7086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CD088F-580A-45FD-958F-F7A89D0700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E2F099E-CCBA-4C89-96AD-8198D70C79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5A2F83-ABBC-404D-8042-0919A7D71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E810-F61C-4C41-8F68-88C3FB46A811}" type="datetimeFigureOut">
              <a:rPr lang="fr-FR" smtClean="0"/>
              <a:t>08/09/2020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EF1BF3-2EE3-4C16-9BF4-452AC2AB4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B14105-64FA-4D3C-9F2E-4B8BC5F02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0480A-5120-43CF-90A7-967CA26984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4246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53F6BA-C563-40D9-A5FD-DF35A4AB9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342508-BDAA-4829-AA89-1C8F573288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9E0137-B3DE-4794-9657-557B42665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E810-F61C-4C41-8F68-88C3FB46A811}" type="datetimeFigureOut">
              <a:rPr lang="fr-FR" smtClean="0"/>
              <a:t>08/09/2020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720F15-AAB2-4459-88D9-FE1DCBBAA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F2BCB0-FF81-4567-89F0-B4436D419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0480A-5120-43CF-90A7-967CA26984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7260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2361259-DE6E-4F6F-AFF5-76A6CB4A68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29CE2DE-CEBD-4BB1-B604-07C753DD3E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2F6203-E28F-4DF1-99F7-CDA1F0BE9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E810-F61C-4C41-8F68-88C3FB46A811}" type="datetimeFigureOut">
              <a:rPr lang="fr-FR" smtClean="0"/>
              <a:t>08/09/2020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AA68FF-576B-4DDB-AA53-5C2413388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68F349-CF96-4CCE-BCBB-CF85D3CE7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0480A-5120-43CF-90A7-967CA26984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7534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9FE869-BE5E-4168-860D-B00579D6E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0D8A31-37A2-4D34-9FB9-0947D625D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25DDB8-8EEF-4900-A010-7821800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E810-F61C-4C41-8F68-88C3FB46A811}" type="datetimeFigureOut">
              <a:rPr lang="fr-FR" smtClean="0"/>
              <a:t>08/09/2020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BF1676-B419-4EB8-A8BA-0606EE17C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7E2318-2E8D-471C-943C-16147033D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0480A-5120-43CF-90A7-967CA26984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110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E398CC-2442-4D41-B283-9F1C16A6D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4B9AD8B-1CA5-4FBB-92C1-5BB3F070D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88F625-0D0C-4E83-ACBA-FF79B491F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E810-F61C-4C41-8F68-88C3FB46A811}" type="datetimeFigureOut">
              <a:rPr lang="fr-FR" smtClean="0"/>
              <a:t>08/09/2020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22C436-C177-4855-A4B6-FC726B2CD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0DBD92-407D-463C-B3F0-1B124ACC2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0480A-5120-43CF-90A7-967CA26984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3822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02B1D6-82A8-4567-B42F-9FF2A853E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4233A2-BABB-4C92-A196-DB41848725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65CB627-813B-4F15-88AC-3CC8CD84EC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77C161D-813A-451F-8052-25887A8DB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E810-F61C-4C41-8F68-88C3FB46A811}" type="datetimeFigureOut">
              <a:rPr lang="fr-FR" smtClean="0"/>
              <a:t>08/09/2020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F2D7C39-AD93-4002-99F9-B73EA1D9C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E6595A7-E58D-49EF-AF5A-521A8D6E1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0480A-5120-43CF-90A7-967CA26984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10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FF0F98-6671-4EC2-9209-71316ECF0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7682F09-AA0B-468C-A8BA-2DBF00F219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DAF8D3B-230D-4B7B-82D7-F096CCD596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55F0435-A7A8-4DB6-B0AA-932DD41947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8E96CF6-93CC-46A3-A36D-347577162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C0C73BB-187D-4C53-A049-081A65EA7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E810-F61C-4C41-8F68-88C3FB46A811}" type="datetimeFigureOut">
              <a:rPr lang="fr-FR" smtClean="0"/>
              <a:t>08/09/2020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AAD11C3-C013-4FAF-B1CD-3C127E96C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32D9D9C-2F9F-4A7C-A25C-53BE2558F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0480A-5120-43CF-90A7-967CA26984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2081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EAFB21-CC21-444E-9C6A-55131A6EF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5D57DDA-C6F6-469D-AE6B-1EE3B1D83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E810-F61C-4C41-8F68-88C3FB46A811}" type="datetimeFigureOut">
              <a:rPr lang="fr-FR" smtClean="0"/>
              <a:t>08/09/2020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AA0A9F3-A1F9-4F0E-BC8D-AD02FA79D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A2F3209-E8C9-4577-A72B-22B5954E2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0480A-5120-43CF-90A7-967CA26984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487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3140BE4-1D44-4E37-95CF-3814D3148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E810-F61C-4C41-8F68-88C3FB46A811}" type="datetimeFigureOut">
              <a:rPr lang="fr-FR" smtClean="0"/>
              <a:t>08/09/2020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312A369-5187-42F7-ADF2-1A87C080C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A35AF13-BA17-4B45-8F12-D82535888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0480A-5120-43CF-90A7-967CA26984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7597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765D07-00AF-492F-BE82-D866BACE9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6EAE3F-C381-4992-A962-B435219128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DEEA9E5-99F6-444C-9228-ED5D5C8E6A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9EAFDF-1671-46DA-8376-9A9891AFE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E810-F61C-4C41-8F68-88C3FB46A811}" type="datetimeFigureOut">
              <a:rPr lang="fr-FR" smtClean="0"/>
              <a:t>08/09/2020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5DE0417-D1C6-45BF-919B-5130A11A2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261A2B3-74B1-40E8-89ED-57C390746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0480A-5120-43CF-90A7-967CA26984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385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5DF1FA-4FDB-4FD1-8BD7-B3EA03115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0988062-CECA-40C7-87DC-3660FA7334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762FD7F-F594-447E-B388-2DB04C9EC1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6E80F53-315B-42D8-947C-2303D97F9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E810-F61C-4C41-8F68-88C3FB46A811}" type="datetimeFigureOut">
              <a:rPr lang="fr-FR" smtClean="0"/>
              <a:t>08/09/2020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507735E-53C4-4252-913D-944B0968B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E07981D-5522-48AC-A225-F687A0B6B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0480A-5120-43CF-90A7-967CA26984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3311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1F5923B-E8F2-4754-BEB6-55ECE539D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FC536D-01BD-4619-9127-E24D9B15C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4136CE-BFFA-467E-953D-FFBFDBAEE0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AE810-F61C-4C41-8F68-88C3FB46A811}" type="datetimeFigureOut">
              <a:rPr lang="fr-FR" smtClean="0"/>
              <a:t>08/09/2020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A32D6F-93B0-4E85-826D-0DB003E3A7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E6DADD-4D71-410C-BAD3-DEFC3C71FF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0480A-5120-43CF-90A7-967CA26984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741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D8B7C5EA-27DC-44C2-A6E8-0CABB1C2A1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2171803"/>
              </p:ext>
            </p:extLst>
          </p:nvPr>
        </p:nvGraphicFramePr>
        <p:xfrm>
          <a:off x="1171074" y="556906"/>
          <a:ext cx="9133305" cy="5744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8099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6B9FB3B3-6FA4-4C28-B9F3-4A1C446C7FAF}"/>
              </a:ext>
            </a:extLst>
          </p:cNvPr>
          <p:cNvSpPr/>
          <p:nvPr/>
        </p:nvSpPr>
        <p:spPr>
          <a:xfrm>
            <a:off x="4315326" y="240633"/>
            <a:ext cx="2021305" cy="17165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Directeur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121232-D2F2-478F-BA69-31991F88A891}"/>
              </a:ext>
            </a:extLst>
          </p:cNvPr>
          <p:cNvSpPr/>
          <p:nvPr/>
        </p:nvSpPr>
        <p:spPr>
          <a:xfrm>
            <a:off x="1957137" y="2213811"/>
            <a:ext cx="2117558" cy="914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Chef 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041AB0-6DE2-42FF-A8BE-3B802692495B}"/>
              </a:ext>
            </a:extLst>
          </p:cNvPr>
          <p:cNvSpPr/>
          <p:nvPr/>
        </p:nvSpPr>
        <p:spPr>
          <a:xfrm>
            <a:off x="6978318" y="2213811"/>
            <a:ext cx="2117558" cy="914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Chef 2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BD4A53EF-91B3-4B64-9CE5-B25CD07EA4F0}"/>
              </a:ext>
            </a:extLst>
          </p:cNvPr>
          <p:cNvSpPr/>
          <p:nvPr/>
        </p:nvSpPr>
        <p:spPr>
          <a:xfrm>
            <a:off x="661737" y="3954382"/>
            <a:ext cx="1564105" cy="14197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Employé 1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EBFDD429-1945-4EFE-AE55-DDB4DB86AD0A}"/>
              </a:ext>
            </a:extLst>
          </p:cNvPr>
          <p:cNvSpPr/>
          <p:nvPr/>
        </p:nvSpPr>
        <p:spPr>
          <a:xfrm>
            <a:off x="2430380" y="3910265"/>
            <a:ext cx="1564105" cy="14197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Employé 2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7E9A09DC-FED2-4569-BC85-8427D2E0DE68}"/>
              </a:ext>
            </a:extLst>
          </p:cNvPr>
          <p:cNvSpPr/>
          <p:nvPr/>
        </p:nvSpPr>
        <p:spPr>
          <a:xfrm>
            <a:off x="4199023" y="3910265"/>
            <a:ext cx="1564105" cy="14197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Employé 3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2B793467-D967-4020-914B-E7F3B0409CA9}"/>
              </a:ext>
            </a:extLst>
          </p:cNvPr>
          <p:cNvSpPr/>
          <p:nvPr/>
        </p:nvSpPr>
        <p:spPr>
          <a:xfrm>
            <a:off x="7415464" y="3954382"/>
            <a:ext cx="1564105" cy="14197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Employé 4</a:t>
            </a:r>
          </a:p>
        </p:txBody>
      </p:sp>
      <p:cxnSp>
        <p:nvCxnSpPr>
          <p:cNvPr id="21" name="Connecteur : en angle 20">
            <a:extLst>
              <a:ext uri="{FF2B5EF4-FFF2-40B4-BE49-F238E27FC236}">
                <a16:creationId xmlns:a16="http://schemas.microsoft.com/office/drawing/2014/main" id="{0CAA13A3-2F61-4991-B4D6-CE51BC0D85C9}"/>
              </a:ext>
            </a:extLst>
          </p:cNvPr>
          <p:cNvCxnSpPr>
            <a:stCxn id="4" idx="2"/>
            <a:endCxn id="5" idx="0"/>
          </p:cNvCxnSpPr>
          <p:nvPr/>
        </p:nvCxnSpPr>
        <p:spPr>
          <a:xfrm rot="10800000" flipV="1">
            <a:off x="3015916" y="1098885"/>
            <a:ext cx="1299410" cy="111492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 : en angle 22">
            <a:extLst>
              <a:ext uri="{FF2B5EF4-FFF2-40B4-BE49-F238E27FC236}">
                <a16:creationId xmlns:a16="http://schemas.microsoft.com/office/drawing/2014/main" id="{3E6F746B-2C67-4DD7-94FF-58B222D0F534}"/>
              </a:ext>
            </a:extLst>
          </p:cNvPr>
          <p:cNvCxnSpPr>
            <a:stCxn id="4" idx="6"/>
            <a:endCxn id="6" idx="0"/>
          </p:cNvCxnSpPr>
          <p:nvPr/>
        </p:nvCxnSpPr>
        <p:spPr>
          <a:xfrm>
            <a:off x="6336631" y="1098886"/>
            <a:ext cx="1700466" cy="111492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 : en angle 27">
            <a:extLst>
              <a:ext uri="{FF2B5EF4-FFF2-40B4-BE49-F238E27FC236}">
                <a16:creationId xmlns:a16="http://schemas.microsoft.com/office/drawing/2014/main" id="{E7C7F5F7-C9B0-4F25-A3CB-D28B7D9F423D}"/>
              </a:ext>
            </a:extLst>
          </p:cNvPr>
          <p:cNvCxnSpPr>
            <a:stCxn id="5" idx="2"/>
            <a:endCxn id="16" idx="0"/>
          </p:cNvCxnSpPr>
          <p:nvPr/>
        </p:nvCxnSpPr>
        <p:spPr>
          <a:xfrm rot="5400000">
            <a:off x="1816768" y="2755233"/>
            <a:ext cx="826171" cy="1572126"/>
          </a:xfrm>
          <a:prstGeom prst="bentConnector3">
            <a:avLst>
              <a:gd name="adj1" fmla="val 4805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 : en angle 39">
            <a:extLst>
              <a:ext uri="{FF2B5EF4-FFF2-40B4-BE49-F238E27FC236}">
                <a16:creationId xmlns:a16="http://schemas.microsoft.com/office/drawing/2014/main" id="{5D143FB4-E243-417B-B293-6D1955BAFD62}"/>
              </a:ext>
            </a:extLst>
          </p:cNvPr>
          <p:cNvCxnSpPr/>
          <p:nvPr/>
        </p:nvCxnSpPr>
        <p:spPr>
          <a:xfrm>
            <a:off x="3015916" y="3537285"/>
            <a:ext cx="914400" cy="914400"/>
          </a:xfrm>
          <a:prstGeom prst="bentConnector3">
            <a:avLst>
              <a:gd name="adj1" fmla="val 8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 : en angle 42">
            <a:extLst>
              <a:ext uri="{FF2B5EF4-FFF2-40B4-BE49-F238E27FC236}">
                <a16:creationId xmlns:a16="http://schemas.microsoft.com/office/drawing/2014/main" id="{E6B25C39-609A-4C00-9ACD-62C1D432C680}"/>
              </a:ext>
            </a:extLst>
          </p:cNvPr>
          <p:cNvCxnSpPr>
            <a:endCxn id="18" idx="0"/>
          </p:cNvCxnSpPr>
          <p:nvPr/>
        </p:nvCxnSpPr>
        <p:spPr>
          <a:xfrm>
            <a:off x="3015916" y="3537285"/>
            <a:ext cx="1965160" cy="37298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 : en angle 44">
            <a:extLst>
              <a:ext uri="{FF2B5EF4-FFF2-40B4-BE49-F238E27FC236}">
                <a16:creationId xmlns:a16="http://schemas.microsoft.com/office/drawing/2014/main" id="{BBC794B9-AAF0-4DD5-98BA-121DF78A4AD1}"/>
              </a:ext>
            </a:extLst>
          </p:cNvPr>
          <p:cNvCxnSpPr>
            <a:cxnSpLocks/>
            <a:endCxn id="19" idx="0"/>
          </p:cNvCxnSpPr>
          <p:nvPr/>
        </p:nvCxnSpPr>
        <p:spPr>
          <a:xfrm rot="5400000">
            <a:off x="7784433" y="3541297"/>
            <a:ext cx="826170" cy="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20571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24</Words>
  <Application>Microsoft Office PowerPoint</Application>
  <PresentationFormat>Grand écran</PresentationFormat>
  <Paragraphs>13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hanane</dc:creator>
  <cp:lastModifiedBy>hanane</cp:lastModifiedBy>
  <cp:revision>12</cp:revision>
  <dcterms:created xsi:type="dcterms:W3CDTF">2020-09-08T11:52:30Z</dcterms:created>
  <dcterms:modified xsi:type="dcterms:W3CDTF">2020-09-08T17:10:59Z</dcterms:modified>
</cp:coreProperties>
</file>